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  <p:pic>
        <p:nvPicPr>
          <p:cNvPr id="7" name="Picture 6" descr="\\portalcorporativo\umc\Banco de Marcas\SEBRAE\2011\img\Sebrae_ver_az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452320" y="5589240"/>
            <a:ext cx="1153134" cy="77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12/08/2015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12/08/2015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s_PPT_2013_barra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6381328"/>
            <a:ext cx="8099376" cy="36004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pic>
        <p:nvPicPr>
          <p:cNvPr id="8" name="Imagem 7" descr="serbae2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172400" y="6381328"/>
            <a:ext cx="838845" cy="33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LOGO-SEBRAETEC-1024x377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95536" y="188640"/>
            <a:ext cx="2616133" cy="9631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emplates_PPT_2013_div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1844824"/>
            <a:ext cx="9144000" cy="31476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24944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pic>
        <p:nvPicPr>
          <p:cNvPr id="8" name="Imagem 7" descr="Templates_PPT_2013_barra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0" y="1628800"/>
            <a:ext cx="9144000" cy="144016"/>
          </a:xfrm>
          <a:prstGeom prst="rect">
            <a:avLst/>
          </a:prstGeom>
        </p:spPr>
      </p:pic>
      <p:pic>
        <p:nvPicPr>
          <p:cNvPr id="10" name="Picture 6" descr="\\portalcorporativo\umc\Banco de Marcas\SEBRAE\2011\img\Sebrae_ver_az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381294" y="5661248"/>
            <a:ext cx="1153134" cy="77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12/08/2015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12/08/2015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12/08/2015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12/08/2015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5656" y="2132856"/>
            <a:ext cx="6118448" cy="1470025"/>
          </a:xfrm>
        </p:spPr>
        <p:txBody>
          <a:bodyPr>
            <a:normAutofit/>
          </a:bodyPr>
          <a:lstStyle/>
          <a:p>
            <a:r>
              <a:rPr lang="pt-BR" sz="4800" dirty="0" smtClean="0"/>
              <a:t>Nome do projeto</a:t>
            </a:r>
            <a:endParaRPr lang="pt-BR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664" y="3861048"/>
            <a:ext cx="6080720" cy="1417712"/>
          </a:xfrm>
        </p:spPr>
        <p:txBody>
          <a:bodyPr anchor="ctr">
            <a:normAutofit/>
          </a:bodyPr>
          <a:lstStyle/>
          <a:p>
            <a:r>
              <a:rPr lang="pt-BR" sz="1800" b="1" dirty="0" smtClean="0">
                <a:solidFill>
                  <a:schemeClr val="bg1"/>
                </a:solidFill>
              </a:rPr>
              <a:t>CHAMADA DE PROJETOS Nº 01/2015</a:t>
            </a:r>
            <a:endParaRPr lang="pt-BR" sz="1800" dirty="0" smtClean="0">
              <a:solidFill>
                <a:schemeClr val="bg1"/>
              </a:solidFill>
            </a:endParaRPr>
          </a:p>
          <a:p>
            <a:r>
              <a:rPr lang="pt-BR" sz="1800" b="1" dirty="0" smtClean="0">
                <a:solidFill>
                  <a:schemeClr val="bg1"/>
                </a:solidFill>
              </a:rPr>
              <a:t>APOIO A PROJETOS NA MODALIDADE DIFERENCIAÇÃO</a:t>
            </a:r>
            <a:r>
              <a:rPr lang="pt-BR" sz="1800" dirty="0" smtClean="0">
                <a:solidFill>
                  <a:schemeClr val="bg1"/>
                </a:solidFill>
              </a:rPr>
              <a:t> </a:t>
            </a:r>
            <a:r>
              <a:rPr lang="pt-BR" sz="1800" b="1" dirty="0" smtClean="0">
                <a:solidFill>
                  <a:schemeClr val="bg1"/>
                </a:solidFill>
              </a:rPr>
              <a:t>DO PROGRAMA SEBRAETEC - SEBRAE/BA</a:t>
            </a:r>
            <a:endParaRPr lang="pt-BR" sz="1800" dirty="0">
              <a:solidFill>
                <a:schemeClr val="bg1"/>
              </a:solidFill>
            </a:endParaRPr>
          </a:p>
        </p:txBody>
      </p:sp>
      <p:pic>
        <p:nvPicPr>
          <p:cNvPr id="4" name="Imagem 3" descr="LOGO-SEBRAETEC-1024x3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76672"/>
            <a:ext cx="2616133" cy="9631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497363"/>
          </a:xfrm>
        </p:spPr>
        <p:txBody>
          <a:bodyPr/>
          <a:lstStyle/>
          <a:p>
            <a:r>
              <a:rPr lang="pt-BR" dirty="0" smtClean="0"/>
              <a:t>Escrever sobre a empresa: Onde se localiza? Quantos anos de funcionamento? Quais produtos comercializa? Para quem vende? Quantos funcionários possui? Já desenvolveu outros projetos?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Escrever sobre o projeto: O que é o projeto? O que faz? Quais as características do projeto? Qual o objetivo? Existe algum concorrente? Quais as vantagens em relação aos concorrentes? 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Breve resumo do Roteiro de Viabilidade Técnica e Econômica ! Qual o mercado alvo do novo produto? Quanto deste mercado a empresa espera atingir? Qual o aumento de faturamento esperado?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Distribuição dos recursos solicitados no projeto </a:t>
            </a:r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71600" y="1916832"/>
          <a:ext cx="7056783" cy="3211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1344149"/>
                <a:gridCol w="1428158"/>
              </a:tblGrid>
              <a:tr h="72722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DESPESA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 APLICADO (R$)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PERCENTUAL</a:t>
                      </a:r>
                      <a:endParaRPr lang="pt-BR" dirty="0"/>
                    </a:p>
                  </a:txBody>
                  <a:tcPr anchor="ctr"/>
                </a:tc>
              </a:tr>
              <a:tr h="727226">
                <a:tc>
                  <a:txBody>
                    <a:bodyPr/>
                    <a:lstStyle/>
                    <a:p>
                      <a:r>
                        <a:rPr lang="pt-BR" dirty="0" smtClean="0"/>
                        <a:t>Pesquisa e Desenvolvimento 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</a:tr>
              <a:tr h="421329">
                <a:tc>
                  <a:txBody>
                    <a:bodyPr/>
                    <a:lstStyle/>
                    <a:p>
                      <a:r>
                        <a:rPr lang="pt-BR" dirty="0" smtClean="0"/>
                        <a:t>Material de consumo 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</a:tr>
              <a:tr h="727226">
                <a:tc>
                  <a:txBody>
                    <a:bodyPr/>
                    <a:lstStyle/>
                    <a:p>
                      <a:r>
                        <a:rPr lang="pt-BR" dirty="0" smtClean="0"/>
                        <a:t>Serviços técnicos especializados 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</a:tr>
              <a:tr h="421329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100%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Justificativa técnica/ inovação ! Escrever por quê é importante desenvolver este projeto: Qual a importância deste projeto para sua empresa? Qual o impacto na empresa? Qual o impacto este projeto vai causar no mercado?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Infográfico, mapa conceitual, desenho ilustrativo, fluxograma ou demonstrativo lúdico do projeto.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o_Apres_2015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Modelo_Apres_2015</Template>
  <TotalTime>8</TotalTime>
  <Words>199</Words>
  <Application>Microsoft Office PowerPoint</Application>
  <PresentationFormat>Apresentação na tela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Modelo_Apres_2015</vt:lpstr>
      <vt:lpstr>Nome do projeto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do projeto</dc:title>
  <dc:creator>carolina.santana</dc:creator>
  <cp:lastModifiedBy>Windows User</cp:lastModifiedBy>
  <cp:revision>2</cp:revision>
  <dcterms:created xsi:type="dcterms:W3CDTF">2015-04-01T13:01:41Z</dcterms:created>
  <dcterms:modified xsi:type="dcterms:W3CDTF">2015-08-12T12:57:05Z</dcterms:modified>
</cp:coreProperties>
</file>